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2" r:id="rId2"/>
    <p:sldId id="258" r:id="rId3"/>
    <p:sldId id="259" r:id="rId4"/>
    <p:sldId id="260" r:id="rId5"/>
    <p:sldId id="263" r:id="rId6"/>
    <p:sldId id="264" r:id="rId7"/>
    <p:sldId id="261" r:id="rId8"/>
    <p:sldId id="265" r:id="rId9"/>
    <p:sldId id="266" r:id="rId10"/>
    <p:sldId id="272" r:id="rId11"/>
    <p:sldId id="273" r:id="rId12"/>
    <p:sldId id="271" r:id="rId13"/>
    <p:sldId id="270" r:id="rId14"/>
    <p:sldId id="269" r:id="rId15"/>
    <p:sldId id="268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2FBAC-0280-4AE3-9AAD-6CB071F13F12}" type="datetimeFigureOut">
              <a:rPr lang="en-US" smtClean="0"/>
              <a:t>10/25/2011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953EC-FF60-4104-B40F-AEE386BCE0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8051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2FBAC-0280-4AE3-9AAD-6CB071F13F12}" type="datetimeFigureOut">
              <a:rPr lang="en-US" smtClean="0"/>
              <a:t>10/25/2011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953EC-FF60-4104-B40F-AEE386BCE0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156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2FBAC-0280-4AE3-9AAD-6CB071F13F12}" type="datetimeFigureOut">
              <a:rPr lang="en-US" smtClean="0"/>
              <a:t>10/25/2011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953EC-FF60-4104-B40F-AEE386BCE0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1130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2FBAC-0280-4AE3-9AAD-6CB071F13F12}" type="datetimeFigureOut">
              <a:rPr lang="en-US" smtClean="0"/>
              <a:t>10/25/2011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953EC-FF60-4104-B40F-AEE386BCE0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335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2FBAC-0280-4AE3-9AAD-6CB071F13F12}" type="datetimeFigureOut">
              <a:rPr lang="en-US" smtClean="0"/>
              <a:t>10/25/2011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953EC-FF60-4104-B40F-AEE386BCE0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1636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2FBAC-0280-4AE3-9AAD-6CB071F13F12}" type="datetimeFigureOut">
              <a:rPr lang="en-US" smtClean="0"/>
              <a:t>10/25/2011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953EC-FF60-4104-B40F-AEE386BCE0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4757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2FBAC-0280-4AE3-9AAD-6CB071F13F12}" type="datetimeFigureOut">
              <a:rPr lang="en-US" smtClean="0"/>
              <a:t>10/25/2011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953EC-FF60-4104-B40F-AEE386BCE0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6433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2FBAC-0280-4AE3-9AAD-6CB071F13F12}" type="datetimeFigureOut">
              <a:rPr lang="en-US" smtClean="0"/>
              <a:t>10/25/2011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953EC-FF60-4104-B40F-AEE386BCE0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0505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2FBAC-0280-4AE3-9AAD-6CB071F13F12}" type="datetimeFigureOut">
              <a:rPr lang="en-US" smtClean="0"/>
              <a:t>10/25/2011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953EC-FF60-4104-B40F-AEE386BCE0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6095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2FBAC-0280-4AE3-9AAD-6CB071F13F12}" type="datetimeFigureOut">
              <a:rPr lang="en-US" smtClean="0"/>
              <a:t>10/25/2011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953EC-FF60-4104-B40F-AEE386BCE0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7215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2FBAC-0280-4AE3-9AAD-6CB071F13F12}" type="datetimeFigureOut">
              <a:rPr lang="en-US" smtClean="0"/>
              <a:t>10/25/2011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953EC-FF60-4104-B40F-AEE386BCE0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39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B2FBAC-0280-4AE3-9AAD-6CB071F13F12}" type="datetimeFigureOut">
              <a:rPr lang="en-US" smtClean="0"/>
              <a:t>10/25/2011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B953EC-FF60-4104-B40F-AEE386BCE0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048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algn="l"/>
            <a:r>
              <a:rPr lang="en-US" dirty="0" smtClean="0"/>
              <a:t>Do Now - p. 56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3810000" cy="4525963"/>
          </a:xfrm>
        </p:spPr>
        <p:txBody>
          <a:bodyPr>
            <a:normAutofit/>
          </a:bodyPr>
          <a:lstStyle/>
          <a:p>
            <a:r>
              <a:rPr lang="en-US" sz="3600" dirty="0" smtClean="0"/>
              <a:t>Read the background on this cartoon</a:t>
            </a:r>
          </a:p>
          <a:p>
            <a:r>
              <a:rPr lang="en-US" sz="3600" dirty="0" smtClean="0"/>
              <a:t>Then answer the questions</a:t>
            </a:r>
          </a:p>
          <a:p>
            <a:r>
              <a:rPr lang="en-US" sz="3600" dirty="0" smtClean="0"/>
              <a:t>Then paste onto p. 56</a:t>
            </a:r>
          </a:p>
        </p:txBody>
      </p:sp>
      <p:pic>
        <p:nvPicPr>
          <p:cNvPr id="1026" name="Picture 2" descr="http://www.nationalcowboymuseum.org/research/cms/Portals/0/exhibits/TeddyRoosevelt/rc2008.011.0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081" t="7709" r="7284" b="13746"/>
          <a:stretch/>
        </p:blipFill>
        <p:spPr bwMode="auto">
          <a:xfrm>
            <a:off x="4191000" y="185330"/>
            <a:ext cx="4800600" cy="6513379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2852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Greenback Party (1874-1884)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Purpose</a:t>
            </a:r>
            <a:r>
              <a:rPr lang="en-US" dirty="0" smtClean="0"/>
              <a:t> – Promoted use of paper money, silver coins, and the eight-hour work day</a:t>
            </a:r>
            <a:endParaRPr lang="en-US" dirty="0"/>
          </a:p>
        </p:txBody>
      </p:sp>
      <p:pic>
        <p:nvPicPr>
          <p:cNvPr id="3074" name="Picture 2" descr="http://politicalparade.com/catalog/images/THI22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6703" y="2667000"/>
            <a:ext cx="4507497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50844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Populist Party (1892-1908)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Purpose</a:t>
            </a:r>
            <a:r>
              <a:rPr lang="en-US" dirty="0" smtClean="0"/>
              <a:t> – Protested economic conditions and government policies that hurt farmers</a:t>
            </a:r>
            <a:endParaRPr lang="en-US" dirty="0"/>
          </a:p>
        </p:txBody>
      </p:sp>
      <p:pic>
        <p:nvPicPr>
          <p:cNvPr id="4098" name="Picture 2" descr="http://www.nebraskastudies.org/0600/media/0601_03020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2743200"/>
            <a:ext cx="4921248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80708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Socialist Party of America (1901-1973)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Purpose</a:t>
            </a:r>
            <a:r>
              <a:rPr lang="en-US" dirty="0" smtClean="0"/>
              <a:t> – Promoted government ownership of basic industries</a:t>
            </a:r>
            <a:endParaRPr lang="en-US" dirty="0"/>
          </a:p>
        </p:txBody>
      </p:sp>
      <p:pic>
        <p:nvPicPr>
          <p:cNvPr id="5122" name="Picture 2" descr="http://upload.wikimedia.org/wikipedia/commons/7/74/Debs_campaig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2667000"/>
            <a:ext cx="5446059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93420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Libertarian Party (1971-present)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Purpose</a:t>
            </a:r>
            <a:r>
              <a:rPr lang="en-US" dirty="0" smtClean="0"/>
              <a:t> – Favors reducing the role of government in the lives of citizens</a:t>
            </a:r>
            <a:endParaRPr lang="en-US" dirty="0"/>
          </a:p>
        </p:txBody>
      </p:sp>
      <p:pic>
        <p:nvPicPr>
          <p:cNvPr id="6146" name="Picture 2" descr="http://www.lpstuff.com/shop/images/uploads/bs_libpartyblu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983" y="3124200"/>
            <a:ext cx="8285817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90886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Progressive “Bull Moose” Party </a:t>
            </a:r>
            <a:br>
              <a:rPr lang="en-US" dirty="0" smtClean="0"/>
            </a:br>
            <a:r>
              <a:rPr lang="en-US" dirty="0" smtClean="0"/>
              <a:t>(1912-1952)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Purpose</a:t>
            </a:r>
            <a:r>
              <a:rPr lang="en-US" dirty="0" smtClean="0"/>
              <a:t> – Separated from the Republican Party to promote progressive reforms like national health care, relief for farmers, and women’s right to vote</a:t>
            </a:r>
            <a:endParaRPr lang="en-US" dirty="0"/>
          </a:p>
        </p:txBody>
      </p:sp>
      <p:pic>
        <p:nvPicPr>
          <p:cNvPr id="7170" name="Picture 2" descr="http://www.retrocampaigns.com/images/pol-tr-bullmoose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27" t="5816" r="6332" b="19925"/>
          <a:stretch/>
        </p:blipFill>
        <p:spPr bwMode="auto">
          <a:xfrm>
            <a:off x="4800600" y="3124200"/>
            <a:ext cx="3560618" cy="3588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74596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States’ Rights “</a:t>
            </a:r>
            <a:r>
              <a:rPr lang="en-US" dirty="0" err="1" smtClean="0"/>
              <a:t>Dixiecrat</a:t>
            </a:r>
            <a:r>
              <a:rPr lang="en-US" dirty="0" smtClean="0"/>
              <a:t>” Party (1948)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Purpose </a:t>
            </a:r>
            <a:r>
              <a:rPr lang="en-US" dirty="0" smtClean="0"/>
              <a:t>– Separated from the Democratic Party to oppose desegregation</a:t>
            </a:r>
            <a:endParaRPr lang="en-US" dirty="0"/>
          </a:p>
        </p:txBody>
      </p:sp>
      <p:pic>
        <p:nvPicPr>
          <p:cNvPr id="8194" name="Picture 2" descr="http://uppitynegronetwork.files.wordpress.com/2010/11/dixiecrats-post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4977" y="2819400"/>
            <a:ext cx="5991223" cy="388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20069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Objectives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What is a “third party?”</a:t>
            </a:r>
          </a:p>
          <a:p>
            <a:r>
              <a:rPr lang="en-US" sz="4400" dirty="0" smtClean="0"/>
              <a:t>What are the different types of third parties?</a:t>
            </a:r>
          </a:p>
          <a:p>
            <a:r>
              <a:rPr lang="en-US" sz="4400" dirty="0" smtClean="0"/>
              <a:t>How do third parties affect elections?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4141235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 smtClean="0"/>
              <a:t>Third Parties in the U.S.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5626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Not everyone is satisfied with the two major political parties in the U.S.</a:t>
            </a:r>
          </a:p>
          <a:p>
            <a:r>
              <a:rPr lang="en-US" dirty="0" smtClean="0"/>
              <a:t>People frustrated with the status quo have formed alternative “third parties”</a:t>
            </a:r>
          </a:p>
          <a:p>
            <a:r>
              <a:rPr lang="en-US" dirty="0" smtClean="0"/>
              <a:t>There are four main types of third parties…</a:t>
            </a:r>
          </a:p>
          <a:p>
            <a:pPr lvl="1"/>
            <a:r>
              <a:rPr lang="en-US" dirty="0" smtClean="0"/>
              <a:t>Single-issue party</a:t>
            </a:r>
          </a:p>
          <a:p>
            <a:pPr lvl="2"/>
            <a:r>
              <a:rPr lang="en-US" dirty="0" smtClean="0"/>
              <a:t>Formed to oppose or promote one issue</a:t>
            </a:r>
          </a:p>
          <a:p>
            <a:pPr lvl="1"/>
            <a:r>
              <a:rPr lang="en-US" dirty="0" smtClean="0"/>
              <a:t>Economic protest party</a:t>
            </a:r>
          </a:p>
          <a:p>
            <a:pPr lvl="2"/>
            <a:r>
              <a:rPr lang="en-US" dirty="0" smtClean="0"/>
              <a:t>Formed to promote economic growth or “better times”</a:t>
            </a:r>
          </a:p>
          <a:p>
            <a:pPr lvl="1"/>
            <a:r>
              <a:rPr lang="en-US" dirty="0" smtClean="0"/>
              <a:t>Ideological party</a:t>
            </a:r>
          </a:p>
          <a:p>
            <a:pPr lvl="2"/>
            <a:r>
              <a:rPr lang="en-US" dirty="0" smtClean="0"/>
              <a:t>Formed by people committed to a set of beliefs</a:t>
            </a:r>
          </a:p>
          <a:p>
            <a:pPr lvl="1"/>
            <a:r>
              <a:rPr lang="en-US" dirty="0" smtClean="0"/>
              <a:t>Splinter party</a:t>
            </a:r>
          </a:p>
          <a:p>
            <a:pPr lvl="2"/>
            <a:r>
              <a:rPr lang="en-US" dirty="0" smtClean="0"/>
              <a:t>Formed by people unhappy with a major party</a:t>
            </a:r>
            <a:endParaRPr lang="en-US" dirty="0"/>
          </a:p>
        </p:txBody>
      </p:sp>
      <p:sp>
        <p:nvSpPr>
          <p:cNvPr id="4" name="Explosion 1 3"/>
          <p:cNvSpPr/>
          <p:nvPr/>
        </p:nvSpPr>
        <p:spPr>
          <a:xfrm>
            <a:off x="7391400" y="-457200"/>
            <a:ext cx="1981200" cy="213360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Notes</a:t>
            </a:r>
          </a:p>
          <a:p>
            <a:pPr algn="ctr"/>
            <a:r>
              <a:rPr lang="en-US" sz="2400" dirty="0" smtClean="0"/>
              <a:t>p. 57</a:t>
            </a:r>
            <a:endParaRPr lang="en-US" sz="2400" dirty="0"/>
          </a:p>
        </p:txBody>
      </p:sp>
      <p:pic>
        <p:nvPicPr>
          <p:cNvPr id="2050" name="Picture 2" descr="http://1.bp.blogspot.com/_Kj9VZGLP79Y/TOV8apcLs7I/AAAAAAAAAAM/P6LXEiTUeNE/s1600/elephant-donkey-boxing-thum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2389909"/>
            <a:ext cx="3625374" cy="3858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&quot;No&quot; Symbol 4"/>
          <p:cNvSpPr/>
          <p:nvPr/>
        </p:nvSpPr>
        <p:spPr>
          <a:xfrm>
            <a:off x="2057400" y="1828800"/>
            <a:ext cx="4876800" cy="4876800"/>
          </a:xfrm>
          <a:prstGeom prst="noSmoking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9083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5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Third Party Sort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Travel around the room to each of the third party descriptions</a:t>
            </a:r>
          </a:p>
          <a:p>
            <a:r>
              <a:rPr lang="en-US" dirty="0" smtClean="0"/>
              <a:t>For each party decide which of the four types they are and why</a:t>
            </a:r>
          </a:p>
          <a:p>
            <a:pPr lvl="1"/>
            <a:r>
              <a:rPr lang="en-US" dirty="0" smtClean="0"/>
              <a:t>Single-issue party</a:t>
            </a:r>
          </a:p>
          <a:p>
            <a:pPr lvl="1"/>
            <a:r>
              <a:rPr lang="en-US" dirty="0" smtClean="0"/>
              <a:t>Economic protest party</a:t>
            </a:r>
          </a:p>
          <a:p>
            <a:pPr lvl="1"/>
            <a:r>
              <a:rPr lang="en-US" dirty="0" smtClean="0"/>
              <a:t>Ideological party</a:t>
            </a:r>
          </a:p>
          <a:p>
            <a:pPr lvl="1"/>
            <a:r>
              <a:rPr lang="en-US" dirty="0" smtClean="0"/>
              <a:t>Splinter party</a:t>
            </a:r>
          </a:p>
        </p:txBody>
      </p:sp>
    </p:spTree>
    <p:extLst>
      <p:ext uri="{BB962C8B-B14F-4D97-AF65-F5344CB8AC3E}">
        <p14:creationId xmlns:p14="http://schemas.microsoft.com/office/powerpoint/2010/main" val="825374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Brainstorm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Why might a third party be able to draw more attention to a particular issue than one of the two major political parties?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What is one disadvantage third parties have against the two major political parties?</a:t>
            </a:r>
            <a:endParaRPr lang="en-US" dirty="0"/>
          </a:p>
        </p:txBody>
      </p:sp>
      <p:sp>
        <p:nvSpPr>
          <p:cNvPr id="4" name="Explosion 1 3"/>
          <p:cNvSpPr/>
          <p:nvPr/>
        </p:nvSpPr>
        <p:spPr>
          <a:xfrm>
            <a:off x="6248400" y="-228600"/>
            <a:ext cx="3048000" cy="205740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Answer on p. 56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005390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Third Parties in the U.S.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Third parties call attention to issues that are eventually adopted by the major parties</a:t>
            </a:r>
          </a:p>
          <a:p>
            <a:r>
              <a:rPr lang="en-US" dirty="0" smtClean="0"/>
              <a:t>In general, third parties aren’t as strong as the Democrats and Republicans</a:t>
            </a:r>
          </a:p>
          <a:p>
            <a:pPr lvl="1"/>
            <a:r>
              <a:rPr lang="en-US" dirty="0" smtClean="0"/>
              <a:t>They find it hard to raise money and get media attention</a:t>
            </a:r>
            <a:endParaRPr lang="en-US" dirty="0"/>
          </a:p>
        </p:txBody>
      </p:sp>
      <p:sp>
        <p:nvSpPr>
          <p:cNvPr id="4" name="Explosion 1 3"/>
          <p:cNvSpPr/>
          <p:nvPr/>
        </p:nvSpPr>
        <p:spPr>
          <a:xfrm>
            <a:off x="7391400" y="-304800"/>
            <a:ext cx="1981200" cy="213360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Notes</a:t>
            </a:r>
          </a:p>
          <a:p>
            <a:pPr algn="ctr"/>
            <a:r>
              <a:rPr lang="en-US" sz="2400" dirty="0" smtClean="0"/>
              <a:t>p. 57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258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Reflection – p. 56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Come up with your own idea for a third party</a:t>
            </a:r>
          </a:p>
          <a:p>
            <a:pPr lvl="1"/>
            <a:r>
              <a:rPr lang="en-US" dirty="0" smtClean="0"/>
              <a:t>Which type of third party would you want?</a:t>
            </a:r>
          </a:p>
          <a:p>
            <a:pPr lvl="1"/>
            <a:r>
              <a:rPr lang="en-US" dirty="0" smtClean="0"/>
              <a:t>What issues would you focus on? </a:t>
            </a:r>
          </a:p>
          <a:p>
            <a:pPr lvl="1"/>
            <a:r>
              <a:rPr lang="en-US" dirty="0" smtClean="0"/>
              <a:t>What would be the name of your party?</a:t>
            </a:r>
          </a:p>
          <a:p>
            <a:pPr lvl="1"/>
            <a:r>
              <a:rPr lang="en-US" dirty="0" smtClean="0"/>
              <a:t>What would be your party symbol?</a:t>
            </a:r>
          </a:p>
        </p:txBody>
      </p:sp>
      <p:sp>
        <p:nvSpPr>
          <p:cNvPr id="4" name="Explosion 1 3"/>
          <p:cNvSpPr/>
          <p:nvPr/>
        </p:nvSpPr>
        <p:spPr>
          <a:xfrm>
            <a:off x="1905000" y="4267200"/>
            <a:ext cx="5791200" cy="228600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Extra points if you draw your party symbol</a:t>
            </a:r>
            <a:endParaRPr lang="en-US" sz="2400" dirty="0"/>
          </a:p>
        </p:txBody>
      </p:sp>
      <p:sp>
        <p:nvSpPr>
          <p:cNvPr id="5" name="Oval 4"/>
          <p:cNvSpPr/>
          <p:nvPr/>
        </p:nvSpPr>
        <p:spPr>
          <a:xfrm>
            <a:off x="5943600" y="76200"/>
            <a:ext cx="3048000" cy="1447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Don’t copy,</a:t>
            </a:r>
          </a:p>
          <a:p>
            <a:pPr algn="ctr"/>
            <a:r>
              <a:rPr lang="en-US" sz="2800" dirty="0" smtClean="0"/>
              <a:t> just answer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733567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National Women’s Party (1913-1920)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Purpose</a:t>
            </a:r>
            <a:r>
              <a:rPr lang="en-US" dirty="0" smtClean="0"/>
              <a:t> - Promoted voting rights for women</a:t>
            </a:r>
            <a:endParaRPr lang="en-US" dirty="0"/>
          </a:p>
        </p:txBody>
      </p:sp>
      <p:pic>
        <p:nvPicPr>
          <p:cNvPr id="1026" name="Picture 2" descr="http://www.socialwelfarehistory.com/wp/wp-content/uploads/2011/01/National_Womens_Patry_picketing_the_White_Hous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3475" y="2381250"/>
            <a:ext cx="6791325" cy="409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96441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Right to Life Party (1970-present)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Purpose</a:t>
            </a:r>
            <a:r>
              <a:rPr lang="en-US" dirty="0" smtClean="0"/>
              <a:t> - Opposes legalized abortion</a:t>
            </a:r>
            <a:endParaRPr lang="en-US" dirty="0"/>
          </a:p>
        </p:txBody>
      </p:sp>
      <p:pic>
        <p:nvPicPr>
          <p:cNvPr id="2050" name="Picture 2" descr="http://www.fulloma.com/wp-content/uploads/2008/11/anti-abortion-poste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2362200"/>
            <a:ext cx="4114800" cy="4128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56385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</TotalTime>
  <Words>471</Words>
  <Application>Microsoft Office PowerPoint</Application>
  <PresentationFormat>On-screen Show (4:3)</PresentationFormat>
  <Paragraphs>65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Do Now - p. 56</vt:lpstr>
      <vt:lpstr>Today’s Objectives</vt:lpstr>
      <vt:lpstr>Third Parties in the U.S.</vt:lpstr>
      <vt:lpstr>Third Party Sort</vt:lpstr>
      <vt:lpstr>Brainstorm</vt:lpstr>
      <vt:lpstr>Third Parties in the U.S.</vt:lpstr>
      <vt:lpstr>Reflection – p. 56</vt:lpstr>
      <vt:lpstr>National Women’s Party (1913-1920)</vt:lpstr>
      <vt:lpstr>Right to Life Party (1970-present)</vt:lpstr>
      <vt:lpstr>Greenback Party (1874-1884)</vt:lpstr>
      <vt:lpstr>Populist Party (1892-1908)</vt:lpstr>
      <vt:lpstr>Socialist Party of America (1901-1973)</vt:lpstr>
      <vt:lpstr>Libertarian Party (1971-present)</vt:lpstr>
      <vt:lpstr>Progressive “Bull Moose” Party  (1912-1952)</vt:lpstr>
      <vt:lpstr>States’ Rights “Dixiecrat” Party (1948)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 Now – p. 56</dc:title>
  <dc:creator>Henry Mahegan</dc:creator>
  <cp:lastModifiedBy>Henry Mahegan</cp:lastModifiedBy>
  <cp:revision>9</cp:revision>
  <dcterms:created xsi:type="dcterms:W3CDTF">2011-10-25T21:54:21Z</dcterms:created>
  <dcterms:modified xsi:type="dcterms:W3CDTF">2011-10-25T23:08:51Z</dcterms:modified>
</cp:coreProperties>
</file>